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64897F-1A53-4A28-8D18-AE2479039AB2}" v="1" dt="2023-06-06T05:36:22.34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B64897F-1A53-4A28-8D18-AE2479039AB2}"/>
    <pc:docChg chg="modSld">
      <pc:chgData name="Narelle Wheaton" userId="6e1b2b30-480e-4f91-806b-6735d5b9e446" providerId="ADAL" clId="{1B64897F-1A53-4A28-8D18-AE2479039AB2}" dt="2023-06-06T05:36:22.342" v="0" actId="207"/>
      <pc:docMkLst>
        <pc:docMk/>
      </pc:docMkLst>
      <pc:sldChg chg="modSp">
        <pc:chgData name="Narelle Wheaton" userId="6e1b2b30-480e-4f91-806b-6735d5b9e446" providerId="ADAL" clId="{1B64897F-1A53-4A28-8D18-AE2479039AB2}" dt="2023-06-06T05:36:22.342" v="0" actId="207"/>
        <pc:sldMkLst>
          <pc:docMk/>
          <pc:sldMk cId="0" sldId="257"/>
        </pc:sldMkLst>
        <pc:spChg chg="mod">
          <ac:chgData name="Narelle Wheaton" userId="6e1b2b30-480e-4f91-806b-6735d5b9e446" providerId="ADAL" clId="{1B64897F-1A53-4A28-8D18-AE2479039AB2}" dt="2023-06-06T05:36:22.342" v="0" actId="207"/>
          <ac:spMkLst>
            <pc:docMk/>
            <pc:sldMk cId="0" sldId="257"/>
            <ac:spMk id="2051" creationId="{DD7E4AD7-85F7-0348-FAA2-F1A5256FDA4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7E1720-92EB-128A-3BBA-B2264823A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61CC08-226A-8386-5D09-9F47979E9D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ED890A-D26B-C241-AD8C-19A3DFA09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54381-C41E-4B29-A9F2-19CE9EC879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5706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D3CA88-E5B5-6676-D7A6-609A6F2E0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332F2F-868D-0870-7167-DFB5244A5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B75CEF-7A5E-1E8C-40CC-1B8D9F012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E2EE0-E466-49BC-A034-11BA198CB1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5954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875F52-16A2-95FE-FF19-EB78F1AAB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E92D9E-DCA8-DAC5-D148-CE7309997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5CDB15-353A-17FE-6647-28B1769BC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5DB3C-39CF-4A71-8EE9-F02EAE910A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1271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33331E-66D2-6C60-DA0A-82825CC284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621863-E286-E2CA-B53E-A8137BA0A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370F07-1CAF-D182-64E2-DB2D3A2D0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71032-AE1B-43E4-AC80-3A752A44F0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9068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2AC0CF-5287-8C1B-6D55-DE9BCF1AD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663898-AF4E-F53B-46C4-71BC5E879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BBA07-40EB-E160-7703-A53D6414A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8FB75-FA35-49EC-80B9-640CDABD0F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0773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F22B0D3-DE06-14CB-0AAA-B2EEF63C4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E8CB05B-5730-DF6D-6E32-5BA37E3B8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D2DE357-B6F1-F4CB-C23F-AE95324F5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574B2-CB4D-4F5C-81C5-EB04492DA3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6216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73D2133-FCB3-99DF-E01B-C9284D174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A506768-5828-D77E-5BD1-903CBC5E1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82F0914-3A0D-6918-13A2-46EE03F2C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D263C-5F6C-4406-BFA3-D364571CA9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0406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4E9C9B0-941D-AC16-99AF-FEF713546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61AD42F-86DA-D860-9D8E-F02E1676B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ECB9DC4-052F-2280-98C5-00D3E4BFF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98889-C0CE-425A-93E4-2AD26ABFBB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631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6A93BEA-39C2-B044-C648-ED0F0F402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B620B9B-108B-01AD-0061-87F717126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5653932-3C92-34CE-1E04-69B7581F4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BCF54-8393-4345-B425-95B4B8BE44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5173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1D4C1F9-62A1-B81A-43AF-7EA5C7843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CA4DE6D-1323-BF07-86F5-CA0797C13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C762501-21DF-D94A-9F65-F5791368D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D676D-6B63-4BFE-8C0E-8F688A1934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8214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F3C0DD1-D884-9562-F1D6-6E35ED9A42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B1C5B6D-E770-8F2D-3DA0-079BE5E79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89A7FC7-149D-C398-825B-CE997D866B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E3CEE-35F0-49F9-B1C0-9547E1D7C2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892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889CB40-E1CE-769C-C2EE-0E9D3E326B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9B1D89D-46F8-2CF9-6597-1E47949096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725E81-DB12-F992-6924-63BA2D6072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1545A-9AF1-910E-E981-E0DBB97F67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E19244-3D47-4FD5-1818-B68A17E430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5B43FB0-D5C7-418B-A178-4060BE691D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8646128-0338-4DAC-E990-F680EB35AF03}"/>
              </a:ext>
            </a:extLst>
          </p:cNvPr>
          <p:cNvSpPr/>
          <p:nvPr/>
        </p:nvSpPr>
        <p:spPr>
          <a:xfrm>
            <a:off x="263525" y="6092825"/>
            <a:ext cx="2235200" cy="577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/>
              <a:t>I know he cares for me	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/>
              <a:t>Anon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/>
              <a:t>© The General of the Salvation Army</a:t>
            </a:r>
            <a:r>
              <a:rPr lang="en-AU" sz="1050" dirty="0">
                <a:latin typeface="+mn-lt"/>
              </a:rPr>
              <a:t> </a:t>
            </a:r>
          </a:p>
        </p:txBody>
      </p:sp>
      <p:sp>
        <p:nvSpPr>
          <p:cNvPr id="2051" name="Subtitle 7">
            <a:extLst>
              <a:ext uri="{FF2B5EF4-FFF2-40B4-BE49-F238E27FC236}">
                <a16:creationId xmlns:a16="http://schemas.microsoft.com/office/drawing/2014/main" id="{DD7E4AD7-85F7-0348-FAA2-F1A5256FDA4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5569" y="2131119"/>
            <a:ext cx="9440862" cy="2592189"/>
          </a:xfrm>
        </p:spPr>
        <p:txBody>
          <a:bodyPr/>
          <a:lstStyle/>
          <a:p>
            <a:pPr marL="719138" lvl="1" indent="-269875">
              <a:buFont typeface="Wingdings 2" panose="05020102010507070707" pitchFamily="18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I know he cares for me, for me</a:t>
            </a:r>
          </a:p>
          <a:p>
            <a:pPr marL="719138" lvl="1" indent="-269875">
              <a:buFont typeface="Wingdings 2" panose="05020102010507070707" pitchFamily="18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I know he cares for me, for me</a:t>
            </a:r>
          </a:p>
          <a:p>
            <a:pPr marL="719138" lvl="1" indent="-269875">
              <a:buFont typeface="Wingdings 2" panose="05020102010507070707" pitchFamily="18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I'll trust my Father in Heaven</a:t>
            </a:r>
          </a:p>
          <a:p>
            <a:pPr marL="719138" lvl="1" indent="-269875">
              <a:buFont typeface="Wingdings 2" panose="05020102010507070707" pitchFamily="18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For I know that he cares for me</a:t>
            </a:r>
            <a:endParaRPr lang="en-AU" altLang="en-US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</TotalTime>
  <Words>47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Wingdings 2</vt:lpstr>
      <vt:lpstr>Office Theme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Chorus 133 I Know He Cares For Me</dc:title>
  <dc:creator>Perth Fortress</dc:creator>
  <cp:lastModifiedBy>Narelle Wheaton</cp:lastModifiedBy>
  <cp:revision>7</cp:revision>
  <cp:lastPrinted>1601-01-01T00:00:00Z</cp:lastPrinted>
  <dcterms:created xsi:type="dcterms:W3CDTF">2001-07-27T06:19:12Z</dcterms:created>
  <dcterms:modified xsi:type="dcterms:W3CDTF">2023-06-06T05:36:22Z</dcterms:modified>
</cp:coreProperties>
</file>